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0.44117647058823528</c:v>
                </c:pt>
                <c:pt idx="1">
                  <c:v>0.55882352941176472</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0.87165775401069523</c:v>
                </c:pt>
                <c:pt idx="1">
                  <c:v>0.1283422459893048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2.4509803921568631E-2</c:v>
                </c:pt>
                <c:pt idx="1">
                  <c:v>6.8627450980392163E-2</c:v>
                </c:pt>
                <c:pt idx="2">
                  <c:v>0.19362745098039219</c:v>
                </c:pt>
                <c:pt idx="3">
                  <c:v>0.71323529411764708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0.91666666666666652</c:v>
                </c:pt>
                <c:pt idx="1">
                  <c:v>1.470588235294118E-2</c:v>
                </c:pt>
                <c:pt idx="2">
                  <c:v>9.8039215686274508E-3</c:v>
                </c:pt>
                <c:pt idx="3">
                  <c:v>7.3529411764705873E-3</c:v>
                </c:pt>
                <c:pt idx="4">
                  <c:v>0</c:v>
                </c:pt>
                <c:pt idx="5">
                  <c:v>5.1470588235294122E-2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0.189873417721519</c:v>
                </c:pt>
                <c:pt idx="1">
                  <c:v>0</c:v>
                </c:pt>
                <c:pt idx="2">
                  <c:v>0.77468354430379749</c:v>
                </c:pt>
                <c:pt idx="3">
                  <c:v>2.5316455696202532E-3</c:v>
                </c:pt>
                <c:pt idx="4">
                  <c:v>0</c:v>
                </c:pt>
                <c:pt idx="5">
                  <c:v>7.5949367088607592E-3</c:v>
                </c:pt>
                <c:pt idx="6">
                  <c:v>0</c:v>
                </c:pt>
                <c:pt idx="7">
                  <c:v>5.0632911392405064E-3</c:v>
                </c:pt>
                <c:pt idx="8">
                  <c:v>2.0253164556962029E-2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pt idx="4" formatCode="0">
                  <c:v>1</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5.5552226671178886</c:v>
                </c:pt>
                <c:pt idx="1">
                  <c:v>5.2099914059942662</c:v>
                </c:pt>
                <c:pt idx="2">
                  <c:v>6.9869652657760017</c:v>
                </c:pt>
                <c:pt idx="3" formatCode="General">
                  <c:v>6.0831313556318252</c:v>
                </c:pt>
                <c:pt idx="4">
                  <c:v>5.6079335481945556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6.3007860953062638</c:v>
                </c:pt>
                <c:pt idx="2">
                  <c:v>8.0716997595833799</c:v>
                </c:pt>
                <c:pt idx="3" formatCode="General">
                  <c:v>6.7802757958390529</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8.7626139750617611</c:v>
                </c:pt>
                <c:pt idx="1">
                  <c:v>8.6276060874267628</c:v>
                </c:pt>
                <c:pt idx="2">
                  <c:v>7.9018127069963944</c:v>
                </c:pt>
                <c:pt idx="3">
                  <c:v>7.8821868183221548</c:v>
                </c:pt>
                <c:pt idx="4">
                  <c:v>9.0399003931095621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8.3923759285549409</c:v>
                </c:pt>
                <c:pt idx="1">
                  <c:v>8.3386185474182799</c:v>
                </c:pt>
                <c:pt idx="2">
                  <c:v>7.770551125057457</c:v>
                </c:pt>
                <c:pt idx="3">
                  <c:v>7.8074284812697616</c:v>
                </c:pt>
                <c:pt idx="4">
                  <c:v>8.9782665939633279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6.6751985264992406</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0.24744944718336104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0.16707604521764452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1.7442501164006385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0.16707604521764363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0.59928452576741442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0.76568853085624156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5.5552226671178886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0.45177771865076721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0.13104151838015099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1.368054788405761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0.13104151838015099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0.47003239809747122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0.29591868691587386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7.5909199201808466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0.42080269273525506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0.18244919104839852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1.9047435693657722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0.18244919104839852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0.65442641278500524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0.65700407846133579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6.8794529921989858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7.4539647197322996</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0.23206037962563109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0.12677905348343277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1.3235552619621709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0.12677905348343277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0.45474337655699859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1.5877682140105094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3.6251886995883749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5.7451791656840001E-2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0.22802497633542451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6.3571658567662226E-2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0.66367906130397714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6.3571658567662226E-2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0.1453573269459465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9.1605600905335578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0.17741546979880329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0.25642647650093053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7.1489784469252804E-2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0.74634316798385569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7.1489784469251916E-2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0.25642647650093231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0.47993851854595704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8.7626139750617611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0.20488244998897986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0.10449571687716208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1.0909204014790186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0.10449571687716208</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0.3748153486149377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0.2343873539916288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7.9873438325989161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0.37384923439639817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0.13983195278556781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1.4598256716277485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0.13983195278556693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0.50156277881169853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1.6886959144230591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6.342071438195199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0.15793738085995379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0.24057105461612416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6.7069411391241118E-2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0.70019510261750995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6.7069411391241118E-2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0.24057105461612416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0.30434353164833361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8.8460102824159836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7.8955888958919278</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0.15001194177800592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6.6193705000353376E-2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0.69105285261842653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6.6193705000353376E-2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0.15130908458582759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9.1737569783838797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0.49703716668845921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0.17157251413811636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1.7911926115243997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0.17157251413811636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0.61541289558322454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0.61029974106953055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5.8321145787568822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0.38431592034976525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0.13663522345175938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1.4264522726743998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0.13663522345175849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0.49009644071204761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2.1839616843241316E-2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8.05024194504254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0.29108979998910556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9.5115799054457995E-2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0.99299539533725234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9.5115799054457995E-2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0.3411705517393937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0.27270201629078272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8.2261650748713571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0.20864737963197921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0.38122022894896901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0.1062813496280377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1.1095621530808373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0.10628134962803593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0.38122022894897079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0.34521605716258286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8.1956659024049792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8.6114857642587186</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0.24345445300453328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7.0661119544141116E-2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0.73769202418763058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7.0661119544141116E-2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0.25345414096343077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0.21449628493159878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8.6577681738502665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7.9054783168448495E-2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6.391306153756382E-2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0.66724325968570852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6.391306153756382E-2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0.22924955354304544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0.10870465811197683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8.8784211861340108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2.8181071549178149E-2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0.25811756749762349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7.1961247995645294E-2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0.75126518005157905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7.1961247995645294E-2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0.25811756749762438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0.11676383590601702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8.2982679327918802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8.3499365044746057</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0.28858213735172722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0.10436793589838178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1.0895863862596622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0.10436793589838267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0.37435701143577838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0.63026548181682607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7.1680818063345644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0.14462871995532822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0.27308785976104311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7.6134853552906279E-2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0.79483702764698094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7.6134853552906279E-2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0.27308785976104311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0.13713976725953181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8.6957395694220558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6.853133259619959E-2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0.20788273086741249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5.7956151125202027E-2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0.60505396338882989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5.7956151125202027E-2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0.20788273086741249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0.18725468165961345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8.9387128948760797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0.20218181347168684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7.8875428504540324E-2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0.82344823981784643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7.8875428504540324E-2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0.28291801918383896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0.12347865165506988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8.5972117472657246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8.202817560359362</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0.28365748578122219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0.31298328198884207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8.7257398990857382E-2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0.91095481789958033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8.7257398990857382E-2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0.31298328198884207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0.57918062758917621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7.8821868183221548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0.14753766937000101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6.4922651774203644E-2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0.67778323796615325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6.4922651774203644E-2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0.23287084949481596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0.26468697691449883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8.582392166243487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0.21504250553180793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0.28913992248754194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8.0610048627390185E-2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0.84155742684852974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8.0610048627390185E-2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0.28913992248754106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0.46430191317083036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7.0355670693657739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0.25428284679734858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8.148780773255293E-2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0.85072110689228797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8.1487807732553819E-2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0.29228835378055074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0.33105829785153595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7.9018127069963944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3.2495824051534505E-2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0.24384570442347098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6.798235927452545E-2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0.70972614849312432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6.7982359274523674E-2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0.24384570442347098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0.48037894761672284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8.1417165723102549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5.2785825956881638E-2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0.22478635669325975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6.2668755625049144E-2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0.65425288317834074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6.2668755625049144E-2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0.22478635669325975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0.37421968222951918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8.625089556178736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0.12096796055499226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4.3046263825752717E-2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0.44939686351131769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4.3046263825752717E-2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0.15440250437620406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1.7854046481813768E-2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9.2509580330987298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7.3301969300092829</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0.12503355715705133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0.46492451632062792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0.12961747912997623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1.3531880214515981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0.12961747912997623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0.46492451632062881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2.7578266471616431E-2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8.1514207407244648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3.0140073825900462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0.17295256372754864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7.406656184123241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0.25115445892998078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0.22988195114974808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2.3999348292511016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0.22988195114974808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0.11448334372060742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6.9869652657760017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0.31552402563678239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0.63051080212891186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0.17578169760316342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1.8351358874099191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0.17578169760316342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0.43380167376741419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8.6276060874267628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1.113513882368478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0.52888991788965445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0.14745055484843661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1.5393627920908308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0.14745055484843661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0.52888991788965534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0.13183300890254124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7.5985418960109614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0.42508286876818158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0.2149605345118184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2.2441573647219135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0.21496053451181929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0.77104124541500774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0.27670386560234661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5.2099914059942662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6.6307962062009924</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8.4051722702352727E-2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0.71358046401299102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0.19894089826396133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2.0769146438780997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0.19894089826396133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0.69596098072711143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7.1784610567701597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0.20190021038377282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0.71623498838420385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0.19968095981203504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2.0846407810373133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0.19968095981203593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0.71623498838420296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0.23914233553519537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6.0831313556318252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6.7120146142836603</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0.15317944309262366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9.426020863230189E-2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0.98406315318672455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9.426020863230189E-2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0.33810163722370312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0.50512804020182855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6.7083991048893488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0.95240011308531347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0.46232439419406557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0.12889258452097074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1.3456202249761207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0.12889258452097252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0.46232439419406468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0.15851108897147625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8.0940483282782623</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0.18101181657957177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0.35442656202847367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9.8811475614147604E-2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1.0315777322666495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9.8811475614147604E-2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0.35442656202847367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0.46638699895768454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5.3284095543541099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0.10544183520762118</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8.7666517788660414E-2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0.91522595988022459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8.7666517788660414E-2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0.31445074888036562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0.56143954071097113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6.6652439515980086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0.10837416552704715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0.11880223603273787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1.2402784238687397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0.11880223603273876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0.4261313558639932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0.64898943118109731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4.0482306273098168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0.45441825841488015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0.13964328217887978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1.457855977365182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0.139643282178878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0.50088603682329147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0.60926361994518441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5.6079335481945556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0.26700721099060942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0.1359285697062198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3.7895868960614365E-2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0.39562747466011672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3.7895868960614365E-2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0.1359285697062198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0.20886085897236484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9.0399003931095621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0.24826505325575532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0.11947550734453039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1.2473072804737164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0.11947550734453039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0.42854631055288372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0.43707542200243132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7.5115743591945066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1.6622503451816364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0.42578759151699863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0.11870639710295983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1.2392778790916292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0.11870639710295983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0.42578759151699863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0.26682709249014458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6.3950891835132246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0.7031215844169898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0.45361909107862619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0.12646561109781285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1.3202829680980699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0.12646561109781196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0.45361909107862708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1.5780368657768662E-2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7.6194110235137584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0.27751292624384583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0.13564021355837852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1.4160645111009922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0.13564021355837852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0.48652744294631844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0.91140412000761373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7.1168369360393502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0.19374316940965119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0.35277076689982412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9.8349852311875985E-2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1.0267584507372565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9.8349852311875985E-2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0.35277076689982412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0.90801151386344614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6.4090983614094137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8.9469555336851823</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1.0525774133245847E-2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0.23449099402048645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6.5374335954908602E-2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0.68249875648194802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6.5374335954908602E-2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0.23449099402048645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0.1125653249512073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8.9469555336851823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8.8790126842934534</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0.15022211802853569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0.21724324536133821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6.0565792581979139E-2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0.63229824852149008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6.0565792581979139E-2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0.21724324536133821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6.7722230572792697E-2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8.8790126842934534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7.8891546569799216</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0.18532574319021222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7.8376879066008875E-2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0.81824345468508053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7.8376879066007987E-2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0.28112977381656989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0.34114142558382454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7.8891546569799216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Sheet1!$G$2:$G$4</c:f>
              <c:numCache>
                <c:formatCode>0.0;;</c:formatCode>
                <c:ptCount val="3"/>
                <c:pt idx="0">
                  <c:v>6.8794529921989858</c:v>
                </c:pt>
                <c:pt idx="1">
                  <c:v>6.6801757956845984</c:v>
                </c:pt>
                <c:pt idx="2">
                  <c:v>7.1912091926759976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Halton Hospital Nightingale Building (48)</c:v>
                </c:pt>
                <c:pt idx="2">
                  <c:v>Warrington Hospital (44)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3.1205470078010142</c:v>
                </c:pt>
                <c:pt idx="1">
                  <c:v>3.3198242043154016</c:v>
                </c:pt>
                <c:pt idx="2">
                  <c:v>2.8087908073240024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Sheet1!$G$2:$G$4</c:f>
              <c:numCache>
                <c:formatCode>0.0;;</c:formatCode>
                <c:ptCount val="3"/>
                <c:pt idx="0">
                  <c:v>7.5909199201808466</c:v>
                </c:pt>
                <c:pt idx="1">
                  <c:v>8.1051993540873557</c:v>
                </c:pt>
                <c:pt idx="2">
                  <c:v>7.1088753538498866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Halton Hospital Nightingale Building (48)</c:v>
                </c:pt>
                <c:pt idx="2">
                  <c:v>Warrington Hospital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2.4090800798191534</c:v>
                </c:pt>
                <c:pt idx="1">
                  <c:v>1.8948006459126443</c:v>
                </c:pt>
                <c:pt idx="2">
                  <c:v>2.8911246461501134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Sheet1!$E$2:$E$4</c:f>
              <c:numCache>
                <c:formatCode>0.0;;</c:formatCode>
                <c:ptCount val="3"/>
                <c:pt idx="0">
                  <c:v>5.5552226671178886</c:v>
                </c:pt>
                <c:pt idx="1">
                  <c:v>0</c:v>
                </c:pt>
                <c:pt idx="2">
                  <c:v>4.8670215128524879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Sheet1!$I$2:$I$4</c:f>
              <c:numCache>
                <c:formatCode>0.0;;</c:formatCode>
                <c:ptCount val="3"/>
                <c:pt idx="0">
                  <c:v>0</c:v>
                </c:pt>
                <c:pt idx="1">
                  <c:v>9.1963080198482654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(62)</c:v>
                </c:pt>
                <c:pt idx="2">
                  <c:v>Warrington Hospital (329)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4.4447773328821114</c:v>
                </c:pt>
                <c:pt idx="1">
                  <c:v>0.8036919801517346</c:v>
                </c:pt>
                <c:pt idx="2">
                  <c:v>5.1329784871475121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7.8342306879701606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7.9873438325989161</c:v>
                </c:pt>
                <c:pt idx="1">
                  <c:v>8.8791314299014665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2.0126561674010839</c:v>
                </c:pt>
                <c:pt idx="1">
                  <c:v>1.1208685700985335</c:v>
                </c:pt>
                <c:pt idx="2">
                  <c:v>2.1657693120298394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6.342071438195199</c:v>
                </c:pt>
                <c:pt idx="1">
                  <c:v>0</c:v>
                </c:pt>
                <c:pt idx="2">
                  <c:v>5.6341804860447944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9.186642131645792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3.657928561804801</c:v>
                </c:pt>
                <c:pt idx="1">
                  <c:v>0.81335786835420798</c:v>
                </c:pt>
                <c:pt idx="2">
                  <c:v>4.3658195139552056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8.7626139750617611</c:v>
                </c:pt>
                <c:pt idx="1">
                  <c:v>0</c:v>
                </c:pt>
                <c:pt idx="2">
                  <c:v>8.7193585409124115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9.8269228081724069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1.2373860249382389</c:v>
                </c:pt>
                <c:pt idx="1">
                  <c:v>0.17307719182759307</c:v>
                </c:pt>
                <c:pt idx="2">
                  <c:v>1.2806414590875885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9.1605600905335578</c:v>
                </c:pt>
                <c:pt idx="1">
                  <c:v>0</c:v>
                </c:pt>
                <c:pt idx="2">
                  <c:v>9.1949311470497861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9.686360462409807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0.8394399094664422</c:v>
                </c:pt>
                <c:pt idx="1">
                  <c:v>0.31363953759019303</c:v>
                </c:pt>
                <c:pt idx="2">
                  <c:v>0.80506885295021391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3.6251886995883749</c:v>
                </c:pt>
                <c:pt idx="1">
                  <c:v>0</c:v>
                </c:pt>
                <c:pt idx="2">
                  <c:v>3.2367667601457719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5.8396354515791549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6.3748113004116256</c:v>
                </c:pt>
                <c:pt idx="1">
                  <c:v>4.1603645484208451</c:v>
                </c:pt>
                <c:pt idx="2">
                  <c:v>6.7632332398542285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Sheet1!$G$2:$G$4</c:f>
              <c:numCache>
                <c:formatCode>0.0;;</c:formatCode>
                <c:ptCount val="3"/>
                <c:pt idx="0">
                  <c:v>8.8460102824159836</c:v>
                </c:pt>
                <c:pt idx="1">
                  <c:v>0</c:v>
                </c:pt>
                <c:pt idx="2">
                  <c:v>8.6483659223698872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Sheet1!$I$2:$I$4</c:f>
              <c:numCache>
                <c:formatCode>0.0;;</c:formatCode>
                <c:ptCount val="3"/>
                <c:pt idx="0">
                  <c:v>0</c:v>
                </c:pt>
                <c:pt idx="1">
                  <c:v>9.6346216668939615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1.1539897175840164</c:v>
                </c:pt>
                <c:pt idx="1">
                  <c:v>0.36537833310603851</c:v>
                </c:pt>
                <c:pt idx="2">
                  <c:v>1.3516340776301128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Sheet1!$G$2:$G$4</c:f>
              <c:numCache>
                <c:formatCode>0.0;;</c:formatCode>
                <c:ptCount val="3"/>
                <c:pt idx="0">
                  <c:v>8.1956659024049792</c:v>
                </c:pt>
                <c:pt idx="1">
                  <c:v>0</c:v>
                </c:pt>
                <c:pt idx="2">
                  <c:v>8.0423391437539316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Halton Hospital Nightingale Building (57)</c:v>
                </c:pt>
                <c:pt idx="2">
                  <c:v>Warrington Hospital (230)</c:v>
                </c:pt>
              </c:strCache>
            </c:strRef>
          </c:cat>
          <c:val>
            <c:numRef>
              <c:f>Sheet1!$J$2:$J$4</c:f>
              <c:numCache>
                <c:formatCode>0.0;;</c:formatCode>
                <c:ptCount val="3"/>
                <c:pt idx="0">
                  <c:v>0</c:v>
                </c:pt>
                <c:pt idx="1">
                  <c:v>9.6493384640675881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1.8043340975950208</c:v>
                </c:pt>
                <c:pt idx="1">
                  <c:v>0.35066153593241189</c:v>
                </c:pt>
                <c:pt idx="2">
                  <c:v>1.9576608562460684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Sheet1!$G$2:$G$4</c:f>
              <c:numCache>
                <c:formatCode>0.0;;</c:formatCode>
                <c:ptCount val="3"/>
                <c:pt idx="0">
                  <c:v>8.2261650748713571</c:v>
                </c:pt>
                <c:pt idx="1">
                  <c:v>9.0699740844771206</c:v>
                </c:pt>
                <c:pt idx="2">
                  <c:v>8.0219421941599069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Halton Hospital Nightingale Building (42)</c:v>
                </c:pt>
                <c:pt idx="2">
                  <c:v>Warrington Hospital (175)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1.7738349251286429</c:v>
                </c:pt>
                <c:pt idx="1">
                  <c:v>0.93002591552287939</c:v>
                </c:pt>
                <c:pt idx="2">
                  <c:v>1.9780578058400931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Sheet1!$G$2:$G$4</c:f>
              <c:numCache>
                <c:formatCode>0.0;;</c:formatCode>
                <c:ptCount val="3"/>
                <c:pt idx="0">
                  <c:v>8.05024194504254</c:v>
                </c:pt>
                <c:pt idx="1">
                  <c:v>0</c:v>
                </c:pt>
                <c:pt idx="2">
                  <c:v>7.9834820283802594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Halton Hospital Nightingale Building (-)</c:v>
                </c:pt>
                <c:pt idx="2">
                  <c:v>Warrington Hospital (97)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1.94975805495746</c:v>
                </c:pt>
                <c:pt idx="1">
                  <c:v>0</c:v>
                </c:pt>
                <c:pt idx="2">
                  <c:v>2.0165179716197406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Sheet1!$G$2:$G$4</c:f>
              <c:numCache>
                <c:formatCode>0.0;;</c:formatCode>
                <c:ptCount val="3"/>
                <c:pt idx="0">
                  <c:v>5.8321145787568822</c:v>
                </c:pt>
                <c:pt idx="1">
                  <c:v>0</c:v>
                </c:pt>
                <c:pt idx="2">
                  <c:v>5.8305793758468294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Halton Hospital Nightingale Building (-)</c:v>
                </c:pt>
                <c:pt idx="2">
                  <c:v>Warrington Hospital (159)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4.1678854212431178</c:v>
                </c:pt>
                <c:pt idx="1">
                  <c:v>0</c:v>
                </c:pt>
                <c:pt idx="2">
                  <c:v>4.1694206241531706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Sheet1!$F$2:$F$4</c:f>
              <c:numCache>
                <c:formatCode>0.0;;</c:formatCode>
                <c:ptCount val="3"/>
                <c:pt idx="0">
                  <c:v>0</c:v>
                </c:pt>
                <c:pt idx="1">
                  <c:v>0</c:v>
                </c:pt>
                <c:pt idx="2">
                  <c:v>9.0929108032846333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Sheet1!$G$2:$G$4</c:f>
              <c:numCache>
                <c:formatCode>0.0;;</c:formatCode>
                <c:ptCount val="3"/>
                <c:pt idx="0">
                  <c:v>9.1737569783838797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Sheet1!$I$2:$I$4</c:f>
              <c:numCache>
                <c:formatCode>0.0;;</c:formatCode>
                <c:ptCount val="3"/>
                <c:pt idx="0">
                  <c:v>0</c:v>
                </c:pt>
                <c:pt idx="1">
                  <c:v>9.8068862795467879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Halton Hospital Nightingale Building (63)</c:v>
                </c:pt>
                <c:pt idx="2">
                  <c:v>Warrington Hospital (308)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0.82624302161612029</c:v>
                </c:pt>
                <c:pt idx="1">
                  <c:v>0.19311372045321207</c:v>
                </c:pt>
                <c:pt idx="2">
                  <c:v>0.9070891967153667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Sheet1!$E$2:$E$4</c:f>
              <c:numCache>
                <c:formatCode>0.0;;</c:formatCode>
                <c:ptCount val="3"/>
                <c:pt idx="0">
                  <c:v>0</c:v>
                </c:pt>
                <c:pt idx="1">
                  <c:v>0</c:v>
                </c:pt>
                <c:pt idx="2">
                  <c:v>8.1501897121170153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Sheet1!$F$2:$F$4</c:f>
              <c:numCache>
                <c:formatCode>0.0;;</c:formatCode>
                <c:ptCount val="3"/>
                <c:pt idx="0">
                  <c:v>8.2982679327918802</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Sheet1!$I$2:$I$4</c:f>
              <c:numCache>
                <c:formatCode>0.0;;</c:formatCode>
                <c:ptCount val="3"/>
                <c:pt idx="0">
                  <c:v>0</c:v>
                </c:pt>
                <c:pt idx="1">
                  <c:v>9.4869187989699295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Halton Hospital Nightingale Building (58)</c:v>
                </c:pt>
                <c:pt idx="2">
                  <c:v>Warrington Hospital (306)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1.7017320672081198</c:v>
                </c:pt>
                <c:pt idx="1">
                  <c:v>0.51308120103007049</c:v>
                </c:pt>
                <c:pt idx="2">
                  <c:v>1.8498102878829847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Sheet1!$G$2:$G$4</c:f>
              <c:numCache>
                <c:formatCode>0.0;;</c:formatCode>
                <c:ptCount val="3"/>
                <c:pt idx="0">
                  <c:v>8.8784211861340108</c:v>
                </c:pt>
                <c:pt idx="1">
                  <c:v>9.5153432328785339</c:v>
                </c:pt>
                <c:pt idx="2">
                  <c:v>8.782245395204308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Halton Hospital Nightingale Building (64)</c:v>
                </c:pt>
                <c:pt idx="2">
                  <c:v>Warrington Hospital (338)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1.1215788138659892</c:v>
                </c:pt>
                <c:pt idx="1">
                  <c:v>0.4846567671214661</c:v>
                </c:pt>
                <c:pt idx="2">
                  <c:v>1.217754604795692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Sheet1!$G$2:$G$4</c:f>
              <c:numCache>
                <c:formatCode>0.0;;</c:formatCode>
                <c:ptCount val="3"/>
                <c:pt idx="0">
                  <c:v>8.6577681738502665</c:v>
                </c:pt>
                <c:pt idx="1">
                  <c:v>8.8676610441712107</c:v>
                </c:pt>
                <c:pt idx="2">
                  <c:v>8.6251432455576502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(61)</c:v>
                </c:pt>
                <c:pt idx="2">
                  <c:v>Warrington Hospital (330)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1.3422318261497335</c:v>
                </c:pt>
                <c:pt idx="1">
                  <c:v>1.1323389558287893</c:v>
                </c:pt>
                <c:pt idx="2">
                  <c:v>1.3748567544423498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Sheet1!$G$2:$G$4</c:f>
              <c:numCache>
                <c:formatCode>0.0;;</c:formatCode>
                <c:ptCount val="3"/>
                <c:pt idx="0">
                  <c:v>8.5972117472657246</c:v>
                </c:pt>
                <c:pt idx="1">
                  <c:v>0</c:v>
                </c:pt>
                <c:pt idx="2">
                  <c:v>8.5647448859001098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Halton Hospital Nightingale Building (61)</c:v>
                </c:pt>
                <c:pt idx="2">
                  <c:v>Warrington Hospital (313)</c:v>
                </c:pt>
              </c:strCache>
            </c:strRef>
          </c:cat>
          <c:val>
            <c:numRef>
              <c:f>Sheet1!$J$2:$J$4</c:f>
              <c:numCache>
                <c:formatCode>0.0;;</c:formatCode>
                <c:ptCount val="3"/>
                <c:pt idx="0">
                  <c:v>0</c:v>
                </c:pt>
                <c:pt idx="1">
                  <c:v>9.6302320882820851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1.4027882527342754</c:v>
                </c:pt>
                <c:pt idx="1">
                  <c:v>0.3697679117179149</c:v>
                </c:pt>
                <c:pt idx="2">
                  <c:v>1.4352551140998902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Sheet1!$G$2:$G$4</c:f>
              <c:numCache>
                <c:formatCode>0.0;;</c:formatCode>
                <c:ptCount val="3"/>
                <c:pt idx="0">
                  <c:v>8.9387128948760797</c:v>
                </c:pt>
                <c:pt idx="1">
                  <c:v>0</c:v>
                </c:pt>
                <c:pt idx="2">
                  <c:v>9.0039488087845072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Sheet1!$I$2:$I$4</c:f>
              <c:numCache>
                <c:formatCode>0.0;;</c:formatCode>
                <c:ptCount val="3"/>
                <c:pt idx="0">
                  <c:v>0</c:v>
                </c:pt>
                <c:pt idx="1">
                  <c:v>9.6399862370002047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Halton Hospital Nightingale Building (64)</c:v>
                </c:pt>
                <c:pt idx="2">
                  <c:v>Warrington Hospital (339)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1.0612871051239203</c:v>
                </c:pt>
                <c:pt idx="1">
                  <c:v>0.36001376299979526</c:v>
                </c:pt>
                <c:pt idx="2">
                  <c:v>0.99605119121549279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Sheet1!$G$2:$G$4</c:f>
              <c:numCache>
                <c:formatCode>0.0;;</c:formatCode>
                <c:ptCount val="3"/>
                <c:pt idx="0">
                  <c:v>8.6957395694220558</c:v>
                </c:pt>
                <c:pt idx="1">
                  <c:v>0</c:v>
                </c:pt>
                <c:pt idx="2">
                  <c:v>8.6129322782223365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Sheet1!$I$2:$I$4</c:f>
              <c:numCache>
                <c:formatCode>0.0;;</c:formatCode>
                <c:ptCount val="3"/>
                <c:pt idx="0">
                  <c:v>0</c:v>
                </c:pt>
                <c:pt idx="1">
                  <c:v>9.480965099037217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(64)</c:v>
                </c:pt>
                <c:pt idx="2">
                  <c:v>Warrington Hospital (332)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1.3042604305779442</c:v>
                </c:pt>
                <c:pt idx="1">
                  <c:v>0.51903490096278304</c:v>
                </c:pt>
                <c:pt idx="2">
                  <c:v>1.3870677217776635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Sheet1!$F$2:$F$4</c:f>
              <c:numCache>
                <c:formatCode>0.0;;</c:formatCode>
                <c:ptCount val="3"/>
                <c:pt idx="0">
                  <c:v>0</c:v>
                </c:pt>
                <c:pt idx="1">
                  <c:v>0</c:v>
                </c:pt>
                <c:pt idx="2">
                  <c:v>7.0375116611357003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Sheet1!$G$2:$G$4</c:f>
              <c:numCache>
                <c:formatCode>0.0;;</c:formatCode>
                <c:ptCount val="3"/>
                <c:pt idx="0">
                  <c:v>7.1680818063345644</c:v>
                </c:pt>
                <c:pt idx="1">
                  <c:v>7.9328753877747671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Halton Hospital Nightingale Building (63)</c:v>
                </c:pt>
                <c:pt idx="2">
                  <c:v>Warrington Hospital (333)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2.8319181936654356</c:v>
                </c:pt>
                <c:pt idx="1">
                  <c:v>2.0671246122252329</c:v>
                </c:pt>
                <c:pt idx="2">
                  <c:v>2.9624883388642997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Sheet1!$G$2:$G$4</c:f>
              <c:numCache>
                <c:formatCode>0.0;;</c:formatCode>
                <c:ptCount val="3"/>
                <c:pt idx="0">
                  <c:v>7.9018127069963944</c:v>
                </c:pt>
                <c:pt idx="1">
                  <c:v>0</c:v>
                </c:pt>
                <c:pt idx="2">
                  <c:v>7.6858224502691694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Sheet1!$H$2:$H$4</c:f>
              <c:numCache>
                <c:formatCode>0.0;;</c:formatCode>
                <c:ptCount val="3"/>
                <c:pt idx="0">
                  <c:v>0</c:v>
                </c:pt>
                <c:pt idx="1">
                  <c:v>8.877935585976175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Halton Hospital Nightingale Building (58)</c:v>
                </c:pt>
                <c:pt idx="2">
                  <c:v>Warrington Hospital (308)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2.0981872930036056</c:v>
                </c:pt>
                <c:pt idx="1">
                  <c:v>1.122064414023825</c:v>
                </c:pt>
                <c:pt idx="2">
                  <c:v>2.3141775497308306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Sheet1!$G$2:$G$4</c:f>
              <c:numCache>
                <c:formatCode>0.0;;</c:formatCode>
                <c:ptCount val="3"/>
                <c:pt idx="0">
                  <c:v>7.0355670693657739</c:v>
                </c:pt>
                <c:pt idx="1">
                  <c:v>0</c:v>
                </c:pt>
                <c:pt idx="2">
                  <c:v>7.0282095174011454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Sheet1!$I$2:$I$4</c:f>
              <c:numCache>
                <c:formatCode>0.0;;</c:formatCode>
                <c:ptCount val="3"/>
                <c:pt idx="0">
                  <c:v>0</c:v>
                </c:pt>
                <c:pt idx="1">
                  <c:v>8.2228833180445022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(63)</c:v>
                </c:pt>
                <c:pt idx="2">
                  <c:v>Warrington Hospital (328)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2.9644329306342261</c:v>
                </c:pt>
                <c:pt idx="1">
                  <c:v>1.7771166819554978</c:v>
                </c:pt>
                <c:pt idx="2">
                  <c:v>2.9717904825988546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Sheet1!$G$2:$G$4</c:f>
              <c:numCache>
                <c:formatCode>0.0;;</c:formatCode>
                <c:ptCount val="3"/>
                <c:pt idx="0">
                  <c:v>8.582392166243487</c:v>
                </c:pt>
                <c:pt idx="1">
                  <c:v>0</c:v>
                </c:pt>
                <c:pt idx="2">
                  <c:v>8.5566965620390949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Sheet1!$I$2:$I$4</c:f>
              <c:numCache>
                <c:formatCode>0.0;;</c:formatCode>
                <c:ptCount val="3"/>
                <c:pt idx="0">
                  <c:v>0</c:v>
                </c:pt>
                <c:pt idx="1">
                  <c:v>9.4857310678034956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Halton Hospital Nightingale Building (64)</c:v>
                </c:pt>
                <c:pt idx="2">
                  <c:v>Warrington Hospital (327)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1.417607833756513</c:v>
                </c:pt>
                <c:pt idx="1">
                  <c:v>0.51426893219650438</c:v>
                </c:pt>
                <c:pt idx="2">
                  <c:v>1.4433034379609051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Sheet1!$G$2:$G$4</c:f>
              <c:numCache>
                <c:formatCode>0.0;;</c:formatCode>
                <c:ptCount val="3"/>
                <c:pt idx="0">
                  <c:v>7.8821868183221548</c:v>
                </c:pt>
                <c:pt idx="1">
                  <c:v>0</c:v>
                </c:pt>
                <c:pt idx="2">
                  <c:v>7.7381894596243557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Sheet1!$I$2:$I$4</c:f>
              <c:numCache>
                <c:formatCode>0.0;;</c:formatCode>
                <c:ptCount val="3"/>
                <c:pt idx="0">
                  <c:v>0</c:v>
                </c:pt>
                <c:pt idx="1">
                  <c:v>9.1008829646374814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Halton Hospital Nightingale Building (54)</c:v>
                </c:pt>
                <c:pt idx="2">
                  <c:v>Warrington Hospital (298)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2.1178131816778452</c:v>
                </c:pt>
                <c:pt idx="1">
                  <c:v>0.89911703536251864</c:v>
                </c:pt>
                <c:pt idx="2">
                  <c:v>2.2618105403756443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Sheet1!$E$2:$E$4</c:f>
              <c:numCache>
                <c:formatCode>0.0;;</c:formatCode>
                <c:ptCount val="3"/>
                <c:pt idx="0">
                  <c:v>0</c:v>
                </c:pt>
                <c:pt idx="1">
                  <c:v>0</c:v>
                </c:pt>
                <c:pt idx="2">
                  <c:v>9.1401850970586871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Sheet1!$G$2:$G$4</c:f>
              <c:numCache>
                <c:formatCode>0.0;;</c:formatCode>
                <c:ptCount val="3"/>
                <c:pt idx="0">
                  <c:v>9.2509580330987298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Halton Hospital Nightingale Building (64)</c:v>
                </c:pt>
                <c:pt idx="2">
                  <c:v>Warrington Hospital (335)</c:v>
                </c:pt>
              </c:strCache>
            </c:strRef>
          </c:cat>
          <c:val>
            <c:numRef>
              <c:f>Sheet1!$J$2:$J$4</c:f>
              <c:numCache>
                <c:formatCode>0.0;;</c:formatCode>
                <c:ptCount val="3"/>
                <c:pt idx="0">
                  <c:v>0</c:v>
                </c:pt>
                <c:pt idx="1">
                  <c:v>9.9386747462446916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0.74904196690127023</c:v>
                </c:pt>
                <c:pt idx="1">
                  <c:v>6.1325253755308395E-2</c:v>
                </c:pt>
                <c:pt idx="2">
                  <c:v>0.85981490294131291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Sheet1!$G$2:$G$4</c:f>
              <c:numCache>
                <c:formatCode>0.0;;</c:formatCode>
                <c:ptCount val="3"/>
                <c:pt idx="0">
                  <c:v>8.625089556178736</c:v>
                </c:pt>
                <c:pt idx="1">
                  <c:v>0</c:v>
                </c:pt>
                <c:pt idx="2">
                  <c:v>8.7505652344663112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Sheet1!$I$2:$I$4</c:f>
              <c:numCache>
                <c:formatCode>0.0;;</c:formatCode>
                <c:ptCount val="3"/>
                <c:pt idx="0">
                  <c:v>0</c:v>
                </c:pt>
                <c:pt idx="1">
                  <c:v>9.5702070370068455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Halton Hospital Nightingale Building (58)</c:v>
                </c:pt>
                <c:pt idx="2">
                  <c:v>Warrington Hospital (287)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1.374910443821264</c:v>
                </c:pt>
                <c:pt idx="1">
                  <c:v>0.4297929629931545</c:v>
                </c:pt>
                <c:pt idx="2">
                  <c:v>1.2494347655336888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Sheet1!$G$2:$G$4</c:f>
              <c:numCache>
                <c:formatCode>0.0;;</c:formatCode>
                <c:ptCount val="3"/>
                <c:pt idx="0">
                  <c:v>8.1417165723102549</c:v>
                </c:pt>
                <c:pt idx="1">
                  <c:v>0</c:v>
                </c:pt>
                <c:pt idx="2">
                  <c:v>8.0361744143092242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Halton Hospital Nightingale Building (63)</c:v>
                </c:pt>
                <c:pt idx="2">
                  <c:v>Warrington Hospital (309)</c:v>
                </c:pt>
              </c:strCache>
            </c:strRef>
          </c:cat>
          <c:val>
            <c:numRef>
              <c:f>Sheet1!$J$2:$J$4</c:f>
              <c:numCache>
                <c:formatCode>0.0;;</c:formatCode>
                <c:ptCount val="3"/>
                <c:pt idx="0">
                  <c:v>0</c:v>
                </c:pt>
                <c:pt idx="1">
                  <c:v>9.3389854397645706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1.8582834276897451</c:v>
                </c:pt>
                <c:pt idx="1">
                  <c:v>0.66101456023542937</c:v>
                </c:pt>
                <c:pt idx="2">
                  <c:v>1.9638255856907758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Sheet1!$G$2:$G$4</c:f>
              <c:numCache>
                <c:formatCode>0.0;;</c:formatCode>
                <c:ptCount val="3"/>
                <c:pt idx="0">
                  <c:v>8.6276060874267628</c:v>
                </c:pt>
                <c:pt idx="1">
                  <c:v>0</c:v>
                </c:pt>
                <c:pt idx="2">
                  <c:v>8.9522132099511502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Halton Hospital Nightingale Building (-)</c:v>
                </c:pt>
                <c:pt idx="2">
                  <c:v>Warrington Hospital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1.3723939125732372</c:v>
                </c:pt>
                <c:pt idx="1">
                  <c:v>0</c:v>
                </c:pt>
                <c:pt idx="2">
                  <c:v>1.0477867900488498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Sheet1!$G$2:$G$4</c:f>
              <c:numCache>
                <c:formatCode>0.0;;</c:formatCode>
                <c:ptCount val="3"/>
                <c:pt idx="0">
                  <c:v>6.9869652657760017</c:v>
                </c:pt>
                <c:pt idx="1">
                  <c:v>0</c:v>
                </c:pt>
                <c:pt idx="2">
                  <c:v>6.8085504033056123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Halton Hospital Nightingale Building (-)</c:v>
                </c:pt>
                <c:pt idx="2">
                  <c:v>Warrington Hospital (40)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3.0130347342239983</c:v>
                </c:pt>
                <c:pt idx="1">
                  <c:v>0</c:v>
                </c:pt>
                <c:pt idx="2">
                  <c:v>3.1914495966943877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Sheet1!$G$2:$G$4</c:f>
              <c:numCache>
                <c:formatCode>0.0;;</c:formatCode>
                <c:ptCount val="3"/>
                <c:pt idx="0">
                  <c:v>7.406656184123241</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c:v>
                </c:pt>
                <c:pt idx="1">
                  <c:v>Halton Hospital Nightingale Building (-)</c:v>
                </c:pt>
                <c:pt idx="2">
                  <c:v>Warrington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2.593343815876759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Sheet1!$G$2:$G$4</c:f>
              <c:numCache>
                <c:formatCode>0.0;;</c:formatCode>
                <c:ptCount val="3"/>
                <c:pt idx="0">
                  <c:v>8.1514207407244648</c:v>
                </c:pt>
                <c:pt idx="1">
                  <c:v>0</c:v>
                </c:pt>
                <c:pt idx="2">
                  <c:v>7.9832254505368052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Halton Hospital Nightingale Building (34)</c:v>
                </c:pt>
                <c:pt idx="2">
                  <c:v>Warrington Hospital (95)</c:v>
                </c:pt>
              </c:strCache>
            </c:strRef>
          </c:cat>
          <c:val>
            <c:numRef>
              <c:f>Sheet1!$J$2:$J$4</c:f>
              <c:numCache>
                <c:formatCode>0.0;;</c:formatCode>
                <c:ptCount val="3"/>
                <c:pt idx="0">
                  <c:v>0</c:v>
                </c:pt>
                <c:pt idx="1">
                  <c:v>9.7233851299540568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1.8485792592755352</c:v>
                </c:pt>
                <c:pt idx="1">
                  <c:v>0.27661487004594321</c:v>
                </c:pt>
                <c:pt idx="2">
                  <c:v>2.0167745494631948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Sheet1!$G$2:$G$4</c:f>
              <c:numCache>
                <c:formatCode>0.0;;</c:formatCode>
                <c:ptCount val="3"/>
                <c:pt idx="0">
                  <c:v>7.5985418960109614</c:v>
                </c:pt>
                <c:pt idx="1">
                  <c:v>0</c:v>
                </c:pt>
                <c:pt idx="2">
                  <c:v>7.5654181072898243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Halton Hospital Nightingale Building (-)</c:v>
                </c:pt>
                <c:pt idx="2">
                  <c:v>Warrington Hospital (85)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2.4014581039890386</c:v>
                </c:pt>
                <c:pt idx="1">
                  <c:v>0</c:v>
                </c:pt>
                <c:pt idx="2">
                  <c:v>2.4345818927101757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Sheet1!$G$2:$G$4</c:f>
              <c:numCache>
                <c:formatCode>0.0;;</c:formatCode>
                <c:ptCount val="3"/>
                <c:pt idx="0">
                  <c:v>5.2099914059942662</c:v>
                </c:pt>
                <c:pt idx="1">
                  <c:v>0</c:v>
                </c:pt>
                <c:pt idx="2">
                  <c:v>5.1203983298385491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Halton Hospital Nightingale Building (-)</c:v>
                </c:pt>
                <c:pt idx="2">
                  <c:v>Warrington Hospital (60)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4.7900085940057338</c:v>
                </c:pt>
                <c:pt idx="1">
                  <c:v>0</c:v>
                </c:pt>
                <c:pt idx="2">
                  <c:v>4.8796016701614509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Sheet1!$G$2:$G$4</c:f>
              <c:numCache>
                <c:formatCode>0.0;;</c:formatCode>
                <c:ptCount val="3"/>
                <c:pt idx="0">
                  <c:v>6.0831313556318252</c:v>
                </c:pt>
                <c:pt idx="1">
                  <c:v>0</c:v>
                </c:pt>
                <c:pt idx="2">
                  <c:v>6.1300812753447671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3.9168686443681748</c:v>
                </c:pt>
                <c:pt idx="1">
                  <c:v>0</c:v>
                </c:pt>
                <c:pt idx="2">
                  <c:v>3.8699187246552329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Sheet1!$G$2:$G$4</c:f>
              <c:numCache>
                <c:formatCode>0.0;;</c:formatCode>
                <c:ptCount val="3"/>
                <c:pt idx="0">
                  <c:v>7.1784610567701597</c:v>
                </c:pt>
                <c:pt idx="1">
                  <c:v>0</c:v>
                </c:pt>
                <c:pt idx="2">
                  <c:v>7.6366729092668546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Halton Hospital Nightingale Building (-)</c:v>
                </c:pt>
                <c:pt idx="2">
                  <c:v>Warrington Hospital (41)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2.8215389432298403</c:v>
                </c:pt>
                <c:pt idx="1">
                  <c:v>0</c:v>
                </c:pt>
                <c:pt idx="2">
                  <c:v>2.3633270907331454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Sheet1!$G$2:$G$4</c:f>
              <c:numCache>
                <c:formatCode>0.0;;</c:formatCode>
                <c:ptCount val="3"/>
                <c:pt idx="0">
                  <c:v>6.6652439515980086</c:v>
                </c:pt>
                <c:pt idx="1">
                  <c:v>0</c:v>
                </c:pt>
                <c:pt idx="2">
                  <c:v>6.4260815392332509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Halton Hospital Nightingale Building (62)</c:v>
                </c:pt>
                <c:pt idx="2">
                  <c:v>Warrington Hospital (325)</c:v>
                </c:pt>
              </c:strCache>
            </c:strRef>
          </c:cat>
          <c:val>
            <c:numRef>
              <c:f>Sheet1!$J$2:$J$4</c:f>
              <c:numCache>
                <c:formatCode>0.0;;</c:formatCode>
                <c:ptCount val="3"/>
                <c:pt idx="0">
                  <c:v>0</c:v>
                </c:pt>
                <c:pt idx="1">
                  <c:v>8.1445172601620488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3.3347560484019914</c:v>
                </c:pt>
                <c:pt idx="1">
                  <c:v>1.8554827398379512</c:v>
                </c:pt>
                <c:pt idx="2">
                  <c:v>3.5739184607667491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Sheet1!$E$2:$E$4</c:f>
              <c:numCache>
                <c:formatCode>0.0;;</c:formatCode>
                <c:ptCount val="3"/>
                <c:pt idx="0">
                  <c:v>0</c:v>
                </c:pt>
                <c:pt idx="1">
                  <c:v>0</c:v>
                </c:pt>
                <c:pt idx="2">
                  <c:v>5.0051094792834609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Sheet1!$G$2:$G$4</c:f>
              <c:numCache>
                <c:formatCode>0.0;;</c:formatCode>
                <c:ptCount val="3"/>
                <c:pt idx="0">
                  <c:v>5.3284095543541099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(278)</c:v>
                </c:pt>
                <c:pt idx="1">
                  <c:v>Halton Hospital Nightingale Building (45)</c:v>
                </c:pt>
                <c:pt idx="2">
                  <c:v>Warrington Hospital (233)</c:v>
                </c:pt>
              </c:strCache>
            </c:strRef>
          </c:cat>
          <c:val>
            <c:numRef>
              <c:f>Sheet1!$J$2:$J$4</c:f>
              <c:numCache>
                <c:formatCode>0.0;;</c:formatCode>
                <c:ptCount val="3"/>
                <c:pt idx="0">
                  <c:v>0</c:v>
                </c:pt>
                <c:pt idx="1">
                  <c:v>7.5523426376446023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4.6715904456458901</c:v>
                </c:pt>
                <c:pt idx="1">
                  <c:v>2.4476573623553977</c:v>
                </c:pt>
                <c:pt idx="2">
                  <c:v>4.9948905207165391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Sheet1!$G$2:$G$4</c:f>
              <c:numCache>
                <c:formatCode>0.0;;</c:formatCode>
                <c:ptCount val="3"/>
                <c:pt idx="0">
                  <c:v>8.0940483282782623</c:v>
                </c:pt>
                <c:pt idx="1">
                  <c:v>0</c:v>
                </c:pt>
                <c:pt idx="2">
                  <c:v>7.6029709719358642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Halton Hospital Nightingale Building (41)</c:v>
                </c:pt>
                <c:pt idx="2">
                  <c:v>Warrington Hospital (107)</c:v>
                </c:pt>
              </c:strCache>
            </c:strRef>
          </c:cat>
          <c:val>
            <c:numRef>
              <c:f>Sheet1!$J$2:$J$4</c:f>
              <c:numCache>
                <c:formatCode>0.0;;</c:formatCode>
                <c:ptCount val="3"/>
                <c:pt idx="0">
                  <c:v>0</c:v>
                </c:pt>
                <c:pt idx="1">
                  <c:v>9.6937792130684262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1.9059516717217377</c:v>
                </c:pt>
                <c:pt idx="1">
                  <c:v>0.30622078693157384</c:v>
                </c:pt>
                <c:pt idx="2">
                  <c:v>2.3970290280641358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Sheet1!$F$2:$F$4</c:f>
              <c:numCache>
                <c:formatCode>0.0;;</c:formatCode>
                <c:ptCount val="3"/>
                <c:pt idx="0">
                  <c:v>0</c:v>
                </c:pt>
                <c:pt idx="1">
                  <c:v>0</c:v>
                </c:pt>
                <c:pt idx="2">
                  <c:v>6.3471143860715804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Sheet1!$G$2:$G$4</c:f>
              <c:numCache>
                <c:formatCode>0.0;;</c:formatCode>
                <c:ptCount val="3"/>
                <c:pt idx="0">
                  <c:v>6.7083991048893488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Halton Hospital Nightingale Building (63)</c:v>
                </c:pt>
                <c:pt idx="2">
                  <c:v>Warrington Hospital (337)</c:v>
                </c:pt>
              </c:strCache>
            </c:strRef>
          </c:cat>
          <c:val>
            <c:numRef>
              <c:f>Sheet1!$J$2:$J$4</c:f>
              <c:numCache>
                <c:formatCode>0.0;;</c:formatCode>
                <c:ptCount val="3"/>
                <c:pt idx="0">
                  <c:v>0</c:v>
                </c:pt>
                <c:pt idx="1">
                  <c:v>8.6975951592001142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3.2916008951106512</c:v>
                </c:pt>
                <c:pt idx="1">
                  <c:v>1.3024048407998858</c:v>
                </c:pt>
                <c:pt idx="2">
                  <c:v>3.6528856139284196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Sheet1!$F$2:$F$4</c:f>
              <c:numCache>
                <c:formatCode>0.0;;</c:formatCode>
                <c:ptCount val="3"/>
                <c:pt idx="0">
                  <c:v>0</c:v>
                </c:pt>
                <c:pt idx="1">
                  <c:v>0</c:v>
                </c:pt>
                <c:pt idx="2">
                  <c:v>7.2481097098956306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Sheet1!$G$2:$G$4</c:f>
              <c:numCache>
                <c:formatCode>0.0;;</c:formatCode>
                <c:ptCount val="3"/>
                <c:pt idx="0">
                  <c:v>7.5115743591945066</c:v>
                </c:pt>
                <c:pt idx="1">
                  <c:v>8.3246897707409389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Halton Hospital Nightingale Building (62)</c:v>
                </c:pt>
                <c:pt idx="2">
                  <c:v>Warrington Hospital (322)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2.4884256408054934</c:v>
                </c:pt>
                <c:pt idx="1">
                  <c:v>1.6753102292590611</c:v>
                </c:pt>
                <c:pt idx="2">
                  <c:v>2.7518902901043694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Sheet1!$G$2:$G$4</c:f>
              <c:numCache>
                <c:formatCode>0.0;;</c:formatCode>
                <c:ptCount val="3"/>
                <c:pt idx="0">
                  <c:v>9.0399003931095621</c:v>
                </c:pt>
                <c:pt idx="1">
                  <c:v>9.0956997497661671</c:v>
                </c:pt>
                <c:pt idx="2">
                  <c:v>9.0018714470107124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Halton Hospital Nightingale Building (55)</c:v>
                </c:pt>
                <c:pt idx="2">
                  <c:v>Warrington Hospital (226)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0.96009960689043794</c:v>
                </c:pt>
                <c:pt idx="1">
                  <c:v>0.90430025023383287</c:v>
                </c:pt>
                <c:pt idx="2">
                  <c:v>0.9981285529892876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Sheet1!$F$2:$F$4</c:f>
              <c:numCache>
                <c:formatCode>0.0;;</c:formatCode>
                <c:ptCount val="3"/>
                <c:pt idx="0">
                  <c:v>0</c:v>
                </c:pt>
                <c:pt idx="1">
                  <c:v>0</c:v>
                </c:pt>
                <c:pt idx="2">
                  <c:v>5.3611009792093922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Sheet1!$G$2:$G$4</c:f>
              <c:numCache>
                <c:formatCode>0.0;;</c:formatCode>
                <c:ptCount val="3"/>
                <c:pt idx="0">
                  <c:v>5.6079335481945556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Sheet1!$I$2:$I$4</c:f>
              <c:numCache>
                <c:formatCode>0.0;;</c:formatCode>
                <c:ptCount val="3"/>
                <c:pt idx="0">
                  <c:v>0</c:v>
                </c:pt>
                <c:pt idx="1">
                  <c:v>7.8419614046367272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(234)</c:v>
                </c:pt>
                <c:pt idx="1">
                  <c:v>Halton Hospital Nightingale Building (38)</c:v>
                </c:pt>
                <c:pt idx="2">
                  <c:v>Warrington Hospital (196)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4.3920664518054444</c:v>
                </c:pt>
                <c:pt idx="1">
                  <c:v>2.1580385953632728</c:v>
                </c:pt>
                <c:pt idx="2">
                  <c:v>4.6388990207906078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Sheet1!$G$2:$G$4</c:f>
              <c:numCache>
                <c:formatCode>0.0;;</c:formatCode>
                <c:ptCount val="3"/>
                <c:pt idx="0">
                  <c:v>4.0482306273098168</c:v>
                </c:pt>
                <c:pt idx="1">
                  <c:v>3.9757083694329109</c:v>
                </c:pt>
                <c:pt idx="2">
                  <c:v>3.9334583024347252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Halton Hospital Nightingale Building (52)</c:v>
                </c:pt>
                <c:pt idx="2">
                  <c:v>Warrington Hospital (256)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5.9517693726901832</c:v>
                </c:pt>
                <c:pt idx="1">
                  <c:v>6.0242916305670891</c:v>
                </c:pt>
                <c:pt idx="2">
                  <c:v>6.0665416975652748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Sheet1!$G$2:$G$4</c:f>
              <c:numCache>
                <c:formatCode>0.0;;</c:formatCode>
                <c:ptCount val="3"/>
                <c:pt idx="0">
                  <c:v>6.4090983614094137</c:v>
                </c:pt>
                <c:pt idx="1">
                  <c:v>0</c:v>
                </c:pt>
                <c:pt idx="2">
                  <c:v>6.2934950279019501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Halton Hospital Nightingale Building (60)</c:v>
                </c:pt>
                <c:pt idx="2">
                  <c:v>Warrington Hospital (296)</c:v>
                </c:pt>
              </c:strCache>
            </c:strRef>
          </c:cat>
          <c:val>
            <c:numRef>
              <c:f>Sheet1!$J$2:$J$4</c:f>
              <c:numCache>
                <c:formatCode>0.0;;</c:formatCode>
                <c:ptCount val="3"/>
                <c:pt idx="0">
                  <c:v>0</c:v>
                </c:pt>
                <c:pt idx="1">
                  <c:v>8.6830705909995398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3.5909016385905863</c:v>
                </c:pt>
                <c:pt idx="1">
                  <c:v>1.3169294090004602</c:v>
                </c:pt>
                <c:pt idx="2">
                  <c:v>3.7065049720980499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Sheet1!$E$2:$E$4</c:f>
              <c:numCache>
                <c:formatCode>0.0;;</c:formatCode>
                <c:ptCount val="3"/>
                <c:pt idx="0">
                  <c:v>0</c:v>
                </c:pt>
                <c:pt idx="1">
                  <c:v>0</c:v>
                </c:pt>
                <c:pt idx="2">
                  <c:v>6.6305691949293282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Sheet1!$G$2:$G$4</c:f>
              <c:numCache>
                <c:formatCode>0.0;;</c:formatCode>
                <c:ptCount val="3"/>
                <c:pt idx="0">
                  <c:v>7.1168369360393502</c:v>
                </c:pt>
                <c:pt idx="1">
                  <c:v>7.0856668278899271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Halton Hospital Nightingale Building (61)</c:v>
                </c:pt>
                <c:pt idx="2">
                  <c:v>Warrington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2.8831630639606498</c:v>
                </c:pt>
                <c:pt idx="1">
                  <c:v>2.9143331721100729</c:v>
                </c:pt>
                <c:pt idx="2">
                  <c:v>3.3694308050706718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Sheet1!$G$2:$G$4</c:f>
              <c:numCache>
                <c:formatCode>0.0;;</c:formatCode>
                <c:ptCount val="3"/>
                <c:pt idx="0">
                  <c:v>7.6194110235137584</c:v>
                </c:pt>
                <c:pt idx="1">
                  <c:v>0</c:v>
                </c:pt>
                <c:pt idx="2">
                  <c:v>7.446549815995664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(202)</c:v>
                </c:pt>
                <c:pt idx="1">
                  <c:v>Halton Hospital Nightingale Building (-)</c:v>
                </c:pt>
                <c:pt idx="2">
                  <c:v>Warrington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2.3805889764862416</c:v>
                </c:pt>
                <c:pt idx="1">
                  <c:v>0</c:v>
                </c:pt>
                <c:pt idx="2">
                  <c:v>2.553450184004336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Sheet1!$G$2:$G$4</c:f>
              <c:numCache>
                <c:formatCode>0.0;;</c:formatCode>
                <c:ptCount val="3"/>
                <c:pt idx="0">
                  <c:v>6.3950891835132246</c:v>
                </c:pt>
                <c:pt idx="1">
                  <c:v>0</c:v>
                </c:pt>
                <c:pt idx="2">
                  <c:v>6.0869979479963447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Halton Hospital Nightingale Building (38)</c:v>
                </c:pt>
                <c:pt idx="2">
                  <c:v>Warrington Hospital (189)</c:v>
                </c:pt>
              </c:strCache>
            </c:strRef>
          </c:cat>
          <c:val>
            <c:numRef>
              <c:f>Sheet1!$J$2:$J$4</c:f>
              <c:numCache>
                <c:formatCode>0.0;;</c:formatCode>
                <c:ptCount val="3"/>
                <c:pt idx="0">
                  <c:v>0</c:v>
                </c:pt>
                <c:pt idx="1">
                  <c:v>8.7939819649007838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3.6049108164867754</c:v>
                </c:pt>
                <c:pt idx="1">
                  <c:v>1.2060180350992162</c:v>
                </c:pt>
                <c:pt idx="2">
                  <c:v>3.9130020520036553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Sheet1!$F$2:$F$4</c:f>
              <c:numCache>
                <c:formatCode>0.0;;</c:formatCode>
                <c:ptCount val="3"/>
                <c:pt idx="0">
                  <c:v>0</c:v>
                </c:pt>
                <c:pt idx="1">
                  <c:v>0</c:v>
                </c:pt>
                <c:pt idx="2">
                  <c:v>8.8445407868856574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Sheet1!$G$2:$G$4</c:f>
              <c:numCache>
                <c:formatCode>0.0;;</c:formatCode>
                <c:ptCount val="3"/>
                <c:pt idx="0">
                  <c:v>8.9469555336851823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Halton Hospital Nightingale Building (64)</c:v>
                </c:pt>
                <c:pt idx="2">
                  <c:v>Warrington Hospital (333)</c:v>
                </c:pt>
              </c:strCache>
            </c:strRef>
          </c:cat>
          <c:val>
            <c:numRef>
              <c:f>Sheet1!$J$2:$J$4</c:f>
              <c:numCache>
                <c:formatCode>0.0;;</c:formatCode>
                <c:ptCount val="3"/>
                <c:pt idx="0">
                  <c:v>0</c:v>
                </c:pt>
                <c:pt idx="1">
                  <c:v>9.8172533791875107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1.0530444663148177</c:v>
                </c:pt>
                <c:pt idx="1">
                  <c:v>0.18274662081248927</c:v>
                </c:pt>
                <c:pt idx="2">
                  <c:v>1.1554592131143426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Sheet1!$E$2:$E$4</c:f>
              <c:numCache>
                <c:formatCode>0.0;;</c:formatCode>
                <c:ptCount val="3"/>
                <c:pt idx="0">
                  <c:v>0</c:v>
                </c:pt>
                <c:pt idx="1">
                  <c:v>0</c:v>
                </c:pt>
                <c:pt idx="2">
                  <c:v>8.8117981043826443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Sheet1!$G$2:$G$4</c:f>
              <c:numCache>
                <c:formatCode>0.0;;</c:formatCode>
                <c:ptCount val="3"/>
                <c:pt idx="0">
                  <c:v>8.8790126842934534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Halton Hospital Nightingale Building (58)</c:v>
                </c:pt>
                <c:pt idx="2">
                  <c:v>Warrington Hospital (321)</c:v>
                </c:pt>
              </c:strCache>
            </c:strRef>
          </c:cat>
          <c:val>
            <c:numRef>
              <c:f>Sheet1!$J$2:$J$4</c:f>
              <c:numCache>
                <c:formatCode>0.0;;</c:formatCode>
                <c:ptCount val="3"/>
                <c:pt idx="0">
                  <c:v>0</c:v>
                </c:pt>
                <c:pt idx="1">
                  <c:v>9.7854854751977012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1.1209873157065466</c:v>
                </c:pt>
                <c:pt idx="1">
                  <c:v>0.21451452480229882</c:v>
                </c:pt>
                <c:pt idx="2">
                  <c:v>1.1882018956173557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Sheet1!$F$2:$F$4</c:f>
              <c:numCache>
                <c:formatCode>0.0;;</c:formatCode>
                <c:ptCount val="3"/>
                <c:pt idx="0">
                  <c:v>0</c:v>
                </c:pt>
                <c:pt idx="1">
                  <c:v>0</c:v>
                </c:pt>
                <c:pt idx="2">
                  <c:v>7.6501923156870317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Sheet1!$G$2:$G$4</c:f>
              <c:numCache>
                <c:formatCode>0.0;;</c:formatCode>
                <c:ptCount val="3"/>
                <c:pt idx="0">
                  <c:v>7.8891546569799216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Sheet1!$I$2:$I$4</c:f>
              <c:numCache>
                <c:formatCode>0.0;;</c:formatCode>
                <c:ptCount val="3"/>
                <c:pt idx="0">
                  <c:v>0</c:v>
                </c:pt>
                <c:pt idx="1">
                  <c:v>9.2118835744669365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Halton Hospital Nightingale Building (64)</c:v>
                </c:pt>
                <c:pt idx="2">
                  <c:v>Warrington Hospital (334)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2.1108453430200784</c:v>
                </c:pt>
                <c:pt idx="1">
                  <c:v>0.78811642553306349</c:v>
                </c:pt>
                <c:pt idx="2">
                  <c:v>2.3498076843129683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5.9756424603651306</c:v>
                </c:pt>
                <c:pt idx="1">
                  <c:v>6.8794529921989858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7.5606070825208</c:v>
                </c:pt>
                <c:pt idx="1">
                  <c:v>7.5909199201808466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6.5482380963771032</c:v>
                </c:pt>
                <c:pt idx="1">
                  <c:v>6.1684001313385561</c:v>
                </c:pt>
                <c:pt idx="2">
                  <c:v>5.9470160179955176</c:v>
                </c:pt>
                <c:pt idx="3">
                  <c:v>5.9253236236498843</c:v>
                </c:pt>
                <c:pt idx="4">
                  <c:v>5.9995840980170936</c:v>
                </c:pt>
                <c:pt idx="5">
                  <c:v>5.5552226671178886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6.0254783271647838</c:v>
                </c:pt>
                <c:pt idx="1">
                  <c:v>6.5861949003691089</c:v>
                </c:pt>
                <c:pt idx="2">
                  <c:v>6.342071438195199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8.2892682181925927</c:v>
                </c:pt>
                <c:pt idx="1">
                  <c:v>8.2519392037494796</c:v>
                </c:pt>
                <c:pt idx="2">
                  <c:v>7.9873438325989161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8.5500251629093409</c:v>
                </c:pt>
                <c:pt idx="1">
                  <c:v>8.2311691579320065</c:v>
                </c:pt>
                <c:pt idx="2">
                  <c:v>8.7626139750617611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9.1906101551032808</c:v>
                </c:pt>
                <c:pt idx="1">
                  <c:v>9.4105088297318442</c:v>
                </c:pt>
                <c:pt idx="2">
                  <c:v>9.1605600905335578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3.7821126167946448</c:v>
                </c:pt>
                <c:pt idx="1">
                  <c:v>3.950178704429689</c:v>
                </c:pt>
                <c:pt idx="2">
                  <c:v>3.6251886995883749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9.4686344226878205</c:v>
                </c:pt>
                <c:pt idx="1">
                  <c:v>9.1763740473605448</c:v>
                </c:pt>
                <c:pt idx="2">
                  <c:v>9.0268672591669095</c:v>
                </c:pt>
                <c:pt idx="3">
                  <c:v>8.9296910454050789</c:v>
                </c:pt>
                <c:pt idx="4">
                  <c:v>9.0130452443114972</c:v>
                </c:pt>
                <c:pt idx="5">
                  <c:v>8.8460102824159836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8.9789376498885698</c:v>
                </c:pt>
                <c:pt idx="1">
                  <c:v>8.287091993410705</c:v>
                </c:pt>
                <c:pt idx="2">
                  <c:v>8.2590333836067042</c:v>
                </c:pt>
                <c:pt idx="3">
                  <c:v>8.5071848548845264</c:v>
                </c:pt>
                <c:pt idx="4">
                  <c:v>8.438822070745891</c:v>
                </c:pt>
                <c:pt idx="5">
                  <c:v>8.1956659024049792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8.1780714075361765</c:v>
                </c:pt>
                <c:pt idx="1">
                  <c:v>7.9312543888553977</c:v>
                </c:pt>
                <c:pt idx="2">
                  <c:v>7.8263690867977083</c:v>
                </c:pt>
                <c:pt idx="3">
                  <c:v>7.6691857971183541</c:v>
                </c:pt>
                <c:pt idx="4">
                  <c:v>7.5882931046549018</c:v>
                </c:pt>
                <c:pt idx="5">
                  <c:v>8.2261650748713571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8.2750344986658924</c:v>
                </c:pt>
                <c:pt idx="1">
                  <c:v>8.05024194504254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6.4797396935118794</c:v>
                </c:pt>
                <c:pt idx="1">
                  <c:v>5.8321145787568822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9.467785841335564</c:v>
                </c:pt>
                <c:pt idx="1">
                  <c:v>9.340077070560497</c:v>
                </c:pt>
                <c:pt idx="2">
                  <c:v>9.267805703968266</c:v>
                </c:pt>
                <c:pt idx="3">
                  <c:v>9.0987690087135533</c:v>
                </c:pt>
                <c:pt idx="4">
                  <c:v>9.418535869417747</c:v>
                </c:pt>
                <c:pt idx="5">
                  <c:v>9.1737569783838797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8.8823250624207688</c:v>
                </c:pt>
                <c:pt idx="1">
                  <c:v>8.5931585062562146</c:v>
                </c:pt>
                <c:pt idx="2">
                  <c:v>8.7847622763035691</c:v>
                </c:pt>
                <c:pt idx="3">
                  <c:v>8.4403277256000031</c:v>
                </c:pt>
                <c:pt idx="4">
                  <c:v>8.6898041328636317</c:v>
                </c:pt>
                <c:pt idx="5">
                  <c:v>8.2982679327918802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9.3717191557833566</c:v>
                </c:pt>
                <c:pt idx="1">
                  <c:v>8.9903445393870651</c:v>
                </c:pt>
                <c:pt idx="2">
                  <c:v>9.0021084999963072</c:v>
                </c:pt>
                <c:pt idx="3">
                  <c:v>8.8545139764877376</c:v>
                </c:pt>
                <c:pt idx="4">
                  <c:v>8.9040331177263567</c:v>
                </c:pt>
                <c:pt idx="5">
                  <c:v>8.8784211861340108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8.9296183714975896</c:v>
                </c:pt>
                <c:pt idx="1">
                  <c:v>8.8814964195322013</c:v>
                </c:pt>
                <c:pt idx="2">
                  <c:v>8.5665215324079362</c:v>
                </c:pt>
                <c:pt idx="3">
                  <c:v>8.4036335238943796</c:v>
                </c:pt>
                <c:pt idx="4">
                  <c:v>8.633773436716627</c:v>
                </c:pt>
                <c:pt idx="5">
                  <c:v>8.6577681738502665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9.097759093656272</c:v>
                </c:pt>
                <c:pt idx="1">
                  <c:v>8.9323615923539883</c:v>
                </c:pt>
                <c:pt idx="2">
                  <c:v>8.8579993262150563</c:v>
                </c:pt>
                <c:pt idx="3">
                  <c:v>8.5218062599115676</c:v>
                </c:pt>
                <c:pt idx="4">
                  <c:v>8.8903140586603282</c:v>
                </c:pt>
                <c:pt idx="5">
                  <c:v>8.5972117472657246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9.3210139692894902</c:v>
                </c:pt>
                <c:pt idx="1">
                  <c:v>9.2252646703553189</c:v>
                </c:pt>
                <c:pt idx="2">
                  <c:v>9.103097284572474</c:v>
                </c:pt>
                <c:pt idx="3">
                  <c:v>8.9213548688820623</c:v>
                </c:pt>
                <c:pt idx="4">
                  <c:v>9.0788904093573777</c:v>
                </c:pt>
                <c:pt idx="5">
                  <c:v>8.9387128948760797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9.0555630892691177</c:v>
                </c:pt>
                <c:pt idx="1">
                  <c:v>8.8639358913059443</c:v>
                </c:pt>
                <c:pt idx="2">
                  <c:v>8.7507581465754196</c:v>
                </c:pt>
                <c:pt idx="3">
                  <c:v>8.738884295741979</c:v>
                </c:pt>
                <c:pt idx="4">
                  <c:v>8.9553267311140203</c:v>
                </c:pt>
                <c:pt idx="5">
                  <c:v>8.6957395694220558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7.5751936698528102</c:v>
                </c:pt>
                <c:pt idx="1">
                  <c:v>7.1067061142761707</c:v>
                </c:pt>
                <c:pt idx="2">
                  <c:v>6.9376438700632788</c:v>
                </c:pt>
                <c:pt idx="3">
                  <c:v>7.0371712417847521</c:v>
                </c:pt>
                <c:pt idx="4">
                  <c:v>7.3302469579788498</c:v>
                </c:pt>
                <c:pt idx="5">
                  <c:v>7.1680818063345644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8.5816247843726057</c:v>
                </c:pt>
                <c:pt idx="1">
                  <c:v>8.4073165257182225</c:v>
                </c:pt>
                <c:pt idx="2">
                  <c:v>8.0301371626782263</c:v>
                </c:pt>
                <c:pt idx="3">
                  <c:v>7.8767202304430066</c:v>
                </c:pt>
                <c:pt idx="4">
                  <c:v>7.849682234564626</c:v>
                </c:pt>
                <c:pt idx="5">
                  <c:v>7.9018127069963944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7.3894486830658206</c:v>
                </c:pt>
                <c:pt idx="1">
                  <c:v>7.2346736124953797</c:v>
                </c:pt>
                <c:pt idx="2">
                  <c:v>6.9545555154939107</c:v>
                </c:pt>
                <c:pt idx="3">
                  <c:v>6.9090115275141564</c:v>
                </c:pt>
                <c:pt idx="4">
                  <c:v>7.1056252893003107</c:v>
                </c:pt>
                <c:pt idx="5">
                  <c:v>7.0355670693657739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8.9274795967110556</c:v>
                </c:pt>
                <c:pt idx="1">
                  <c:v>8.7757787414264889</c:v>
                </c:pt>
                <c:pt idx="2">
                  <c:v>8.6083254733451504</c:v>
                </c:pt>
                <c:pt idx="3">
                  <c:v>8.5866544936305633</c:v>
                </c:pt>
                <c:pt idx="4">
                  <c:v>8.7684046240120264</c:v>
                </c:pt>
                <c:pt idx="5">
                  <c:v>8.582392166243487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7.9534023190193874</c:v>
                </c:pt>
                <c:pt idx="1">
                  <c:v>7.6732924879223194</c:v>
                </c:pt>
                <c:pt idx="2">
                  <c:v>7.5744462833018371</c:v>
                </c:pt>
                <c:pt idx="3">
                  <c:v>7.6229477416623714</c:v>
                </c:pt>
                <c:pt idx="4">
                  <c:v>7.8352469090950096</c:v>
                </c:pt>
                <c:pt idx="5">
                  <c:v>7.8821868183221548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9.5850489070385745</c:v>
                </c:pt>
                <c:pt idx="1">
                  <c:v>9.3300468273509498</c:v>
                </c:pt>
                <c:pt idx="2">
                  <c:v>9.4953859439134316</c:v>
                </c:pt>
                <c:pt idx="3">
                  <c:v>9.4427063089253807</c:v>
                </c:pt>
                <c:pt idx="4">
                  <c:v>9.4863161787606334</c:v>
                </c:pt>
                <c:pt idx="5">
                  <c:v>9.2509580330987298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9.1764966835596056</c:v>
                </c:pt>
                <c:pt idx="1">
                  <c:v>9.0286761471242798</c:v>
                </c:pt>
                <c:pt idx="2">
                  <c:v>8.5105049637525969</c:v>
                </c:pt>
                <c:pt idx="3">
                  <c:v>8.7600129098021924</c:v>
                </c:pt>
                <c:pt idx="4">
                  <c:v>9.0557256018300496</c:v>
                </c:pt>
                <c:pt idx="5">
                  <c:v>8.625089556178736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8.366450049191295</c:v>
                </c:pt>
                <c:pt idx="1">
                  <c:v>8.0665924980285943</c:v>
                </c:pt>
                <c:pt idx="2">
                  <c:v>7.9553949945081897</c:v>
                </c:pt>
                <c:pt idx="3">
                  <c:v>7.9285156847688949</c:v>
                </c:pt>
                <c:pt idx="4">
                  <c:v>8.3923917377612298</c:v>
                </c:pt>
                <c:pt idx="5">
                  <c:v>8.1417165723102549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7.4081343824648416</c:v>
                </c:pt>
                <c:pt idx="1">
                  <c:v>6.0831313556318252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7.7729669246908966</c:v>
                </c:pt>
                <c:pt idx="1">
                  <c:v>7.1784610567701597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7.1841478707134421</c:v>
                </c:pt>
                <c:pt idx="1">
                  <c:v>7.1553821640408604</c:v>
                </c:pt>
                <c:pt idx="2">
                  <c:v>7.0553538429996117</c:v>
                </c:pt>
                <c:pt idx="3">
                  <c:v>6.4787038270210724</c:v>
                </c:pt>
                <c:pt idx="4">
                  <c:v>7.0186039537680012</c:v>
                </c:pt>
                <c:pt idx="5">
                  <c:v>6.6652439515980086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9.2749541545914056</c:v>
                </c:pt>
                <c:pt idx="1">
                  <c:v>8.3475219563966068</c:v>
                </c:pt>
                <c:pt idx="2">
                  <c:v>8.8897897042904148</c:v>
                </c:pt>
                <c:pt idx="3">
                  <c:v>8.4605566506786065</c:v>
                </c:pt>
                <c:pt idx="4">
                  <c:v>8.4791178310016164</c:v>
                </c:pt>
                <c:pt idx="5">
                  <c:v>8.0940483282782623</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7.3217151367547952</c:v>
                </c:pt>
                <c:pt idx="1">
                  <c:v>6.9997279813949573</c:v>
                </c:pt>
                <c:pt idx="2">
                  <c:v>6.9500591275748071</c:v>
                </c:pt>
                <c:pt idx="3">
                  <c:v>6.590714992432563</c:v>
                </c:pt>
                <c:pt idx="4">
                  <c:v>7.0271687936891487</c:v>
                </c:pt>
                <c:pt idx="5">
                  <c:v>6.7083991048893488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7.6761461949961287</c:v>
                </c:pt>
                <c:pt idx="1">
                  <c:v>7.8700852142488387</c:v>
                </c:pt>
                <c:pt idx="2">
                  <c:v>7.9418030919213969</c:v>
                </c:pt>
                <c:pt idx="3">
                  <c:v>7.4950013971411424</c:v>
                </c:pt>
                <c:pt idx="4">
                  <c:v>7.8245634388732661</c:v>
                </c:pt>
                <c:pt idx="5">
                  <c:v>7.5115743591945066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9.0819134401606672</c:v>
                </c:pt>
                <c:pt idx="1">
                  <c:v>9.1827256139437967</c:v>
                </c:pt>
                <c:pt idx="2">
                  <c:v>8.8890639414447605</c:v>
                </c:pt>
                <c:pt idx="3">
                  <c:v>9.0299460763899528</c:v>
                </c:pt>
                <c:pt idx="4">
                  <c:v>9.0399003931095621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4.9764242310983242</c:v>
                </c:pt>
                <c:pt idx="1">
                  <c:v>4.2949027864777856</c:v>
                </c:pt>
                <c:pt idx="2">
                  <c:v>4.3096656869523589</c:v>
                </c:pt>
                <c:pt idx="3">
                  <c:v>3.8159675173784491</c:v>
                </c:pt>
                <c:pt idx="4">
                  <c:v>3.9773507460693169</c:v>
                </c:pt>
                <c:pt idx="5">
                  <c:v>4.0482306273098168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6.8166208134645716</c:v>
                </c:pt>
                <c:pt idx="1">
                  <c:v>6.5115310840373173</c:v>
                </c:pt>
                <c:pt idx="2">
                  <c:v>6.8197494363581006</c:v>
                </c:pt>
                <c:pt idx="3">
                  <c:v>6.4395059240228063</c:v>
                </c:pt>
                <c:pt idx="4">
                  <c:v>6.4208265812905916</c:v>
                </c:pt>
                <c:pt idx="5">
                  <c:v>6.4090983614094137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8.1140360517472061</c:v>
                </c:pt>
                <c:pt idx="1">
                  <c:v>7.3751624539594633</c:v>
                </c:pt>
                <c:pt idx="2">
                  <c:v>7.1095726974397282</c:v>
                </c:pt>
                <c:pt idx="3">
                  <c:v>6.9307368437549677</c:v>
                </c:pt>
                <c:pt idx="4">
                  <c:v>6.9257879569245313</c:v>
                </c:pt>
                <c:pt idx="5">
                  <c:v>7.1168369360393502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8.3394871484089972</c:v>
                </c:pt>
                <c:pt idx="1">
                  <c:v>7.9569848586094132</c:v>
                </c:pt>
                <c:pt idx="2">
                  <c:v>8.5110615386516955</c:v>
                </c:pt>
                <c:pt idx="3">
                  <c:v>7.8286365901005741</c:v>
                </c:pt>
                <c:pt idx="4">
                  <c:v>8.0928064496674263</c:v>
                </c:pt>
                <c:pt idx="5">
                  <c:v>7.6194110235137584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6.2894940489359721</c:v>
                </c:pt>
                <c:pt idx="1">
                  <c:v>6.3950891835132246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8.9617486716146697</c:v>
                </c:pt>
                <c:pt idx="1">
                  <c:v>9.122957133798252</c:v>
                </c:pt>
                <c:pt idx="2">
                  <c:v>8.9469555336851823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9.375500216434606</c:v>
                </c:pt>
                <c:pt idx="1">
                  <c:v>9.1592212513484537</c:v>
                </c:pt>
                <c:pt idx="2">
                  <c:v>8.8493920498694933</c:v>
                </c:pt>
                <c:pt idx="3">
                  <c:v>9.0357224410434362</c:v>
                </c:pt>
                <c:pt idx="4">
                  <c:v>9.2229340728267353</c:v>
                </c:pt>
                <c:pt idx="5">
                  <c:v>8.8790126842934534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8.5501332424669556</c:v>
                </c:pt>
                <c:pt idx="1">
                  <c:v>8.125808947010249</c:v>
                </c:pt>
                <c:pt idx="2">
                  <c:v>7.9887258029408619</c:v>
                </c:pt>
                <c:pt idx="3">
                  <c:v>7.8676468730108171</c:v>
                </c:pt>
                <c:pt idx="4">
                  <c:v>7.9374280684610836</c:v>
                </c:pt>
                <c:pt idx="5">
                  <c:v>7.8891546569799216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2193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RWW | North Cheshire and Mersey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2193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RWW | North Cheshire and Mersey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RWW | North Cheshire and Mersey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 Cheshire and Mersey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53781589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20553460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16407623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19092577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09736036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50970798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1644171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29322624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33764978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40841461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q24. Did you feel able to talk to members of hospital staff about your worries and fears?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63783710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 Cheshire and Mersey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 Cheshire and Mersey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hospital lighting</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Talking about worries and fears:</a:t>
            </a:r>
            <a:r>
              <a:rPr lang="en-GB" sz="1250">
                <a:solidFill>
                  <a:prstClr val="black"/>
                </a:solidFill>
                <a:latin typeface="Arial"/>
              </a:rPr>
              <a:t> </a:t>
            </a:r>
            <a:r>
              <a:rPr lang="en-GB" sz="1250" b="0">
                <a:solidFill>
                  <a:prstClr val="black"/>
                </a:solidFill>
                <a:latin typeface="Arial"/>
              </a:rPr>
              <a:t>Patients feeling able to talk to staff about their worries and fears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5573478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77946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41254633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0275126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5337794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4153918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27541478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6566817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39730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534528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9845700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5531330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45533418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74188466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91957384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8031403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948966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3739158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8799444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0147347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6763118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303662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50828826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764690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05975716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65001542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82870151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50963602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5897995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920066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5778148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375111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95012296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257455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5759279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15297321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2468498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9279441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610472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130329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83858618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1668774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05962242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96184581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16947271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4067039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1580367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608717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664579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85897134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790622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1725751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49770754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2920972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5395200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174145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6791672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27016223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2562811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0837498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4422022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341520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53504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6376161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96363643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3963011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44064032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0470281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1238658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1771373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3000031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08343270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471919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623230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8249542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6234777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44639672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5985174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63429899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0003622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62628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3941347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1383128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24039664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36218514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70242374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1544669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26011985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8773290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8227373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63010634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0553607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782495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42107834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84189252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52344949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8378184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7707889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8575368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34556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9409858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846616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80136404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3723293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779099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93643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29861928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6563990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56438744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6692412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39123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4409781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00602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93077120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57966675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3919883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253379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7362696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4246463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0029120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862575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9138307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68318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6009624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6527728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07301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944494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718726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392124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6027183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915401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0382789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4014192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8201751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272568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8224600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176857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514915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9822350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0068742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3379266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9962452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9460390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2595281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460428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8241965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7752406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646735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5823673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982163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8405101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9326176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8134330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257430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941829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4206427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8714344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517886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530132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107361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2716734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996340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543760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672526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5806839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48947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772672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6890207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5795603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9343637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37673110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6016991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8142954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0204063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2524697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87867639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83234791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110262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5474198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254709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41069612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0641201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8117792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4430384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85462156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9073856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9709402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8056851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301586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49399648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03201074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04216903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9841950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6031157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740244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28512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48716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663833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262971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87032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73200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89606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116902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3598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658186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541426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85942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755327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887113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40516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30929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249633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341183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88116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574837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18759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324484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97542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82032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14260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66838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235015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6013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1229643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9603479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47265422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69302667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6251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80134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8741853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23967305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9913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7622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5315788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81468678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846927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21233018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522973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45271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105079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70385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713964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99290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158673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086072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518334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7525181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814082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6429387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89348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084907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4845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572489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56079251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72583312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16306</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 Cheshire and Mersey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2026-09-03T12:57:40Z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